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</p:sldMasterIdLst>
  <p:notesMasterIdLst>
    <p:notesMasterId r:id="rId127"/>
  </p:notesMasterIdLst>
  <p:sldIdLst>
    <p:sldId id="265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272" r:id="rId27"/>
    <p:sldId id="273" r:id="rId28"/>
    <p:sldId id="274" r:id="rId29"/>
    <p:sldId id="413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57" r:id="rId40"/>
    <p:sldId id="258" r:id="rId41"/>
    <p:sldId id="259" r:id="rId42"/>
    <p:sldId id="285" r:id="rId43"/>
    <p:sldId id="291" r:id="rId44"/>
    <p:sldId id="286" r:id="rId45"/>
    <p:sldId id="287" r:id="rId46"/>
    <p:sldId id="288" r:id="rId47"/>
    <p:sldId id="289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8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68" r:id="rId91"/>
    <p:sldId id="390" r:id="rId92"/>
    <p:sldId id="414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376" r:id="rId101"/>
    <p:sldId id="377" r:id="rId102"/>
    <p:sldId id="378" r:id="rId103"/>
    <p:sldId id="379" r:id="rId104"/>
    <p:sldId id="380" r:id="rId105"/>
    <p:sldId id="381" r:id="rId106"/>
    <p:sldId id="382" r:id="rId107"/>
    <p:sldId id="383" r:id="rId108"/>
    <p:sldId id="384" r:id="rId109"/>
    <p:sldId id="385" r:id="rId110"/>
    <p:sldId id="386" r:id="rId111"/>
    <p:sldId id="387" r:id="rId112"/>
    <p:sldId id="388" r:id="rId113"/>
    <p:sldId id="335" r:id="rId114"/>
    <p:sldId id="336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  <p:sldId id="401" r:id="rId12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CCFF"/>
    <a:srgbClr val="993300"/>
    <a:srgbClr val="0505A3"/>
    <a:srgbClr val="008000"/>
    <a:srgbClr val="FF33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4" autoAdjust="0"/>
    <p:restoredTop sz="90929"/>
  </p:normalViewPr>
  <p:slideViewPr>
    <p:cSldViewPr>
      <p:cViewPr varScale="1">
        <p:scale>
          <a:sx n="66" d="100"/>
          <a:sy n="66" d="100"/>
        </p:scale>
        <p:origin x="-12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26" Type="http://schemas.openxmlformats.org/officeDocument/2006/relationships/slide" Target="slides/slide11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16" Type="http://schemas.openxmlformats.org/officeDocument/2006/relationships/slide" Target="slides/slide102.xml"/><Relationship Id="rId124" Type="http://schemas.openxmlformats.org/officeDocument/2006/relationships/slide" Target="slides/slide110.xml"/><Relationship Id="rId129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11" Type="http://schemas.openxmlformats.org/officeDocument/2006/relationships/slide" Target="slides/slide9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tableStyles" Target="tableStyles.xml"/><Relationship Id="rId61" Type="http://schemas.openxmlformats.org/officeDocument/2006/relationships/slide" Target="slides/slide47.xml"/><Relationship Id="rId82" Type="http://schemas.openxmlformats.org/officeDocument/2006/relationships/slide" Target="slides/slide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EEA5C-86C0-4A2A-9B03-A74B2E9FF526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34A4-0C68-43C6-97CA-9AD0621601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8117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B7C56-693C-470A-BD34-9D6FFDC1D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F6697-1505-4245-9756-F94A6E49DC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6541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4379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7001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7398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5637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0156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241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437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4315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74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E8B10-D88C-4694-AC33-A2681E848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51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3700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7437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2689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9291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1536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3026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9938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8664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551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025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6323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9453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6226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6418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4146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969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8624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8159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107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8895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3655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7807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689610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50278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043936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258057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48763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980817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7003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4607037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051480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56569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668943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60E646B-3A79-42E7-8DB3-AC8AA5BD102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FF66048-B672-4108-A924-E5A05E34D1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768524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DF9D56-7901-4681-B2AE-5A62790BBEA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8AFD2E4-6FE2-49D0-AEC5-B224F30BC9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75444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7FDDBBB-771D-4300-B246-059AAD1F320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142F99A-FF1F-46CA-8E91-58D08C6E29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944677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3BFBC27-9AF3-4640-B134-A4C6BAE6C74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385F9B-C3D3-4E23-8545-F0E63A62F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6335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D3E3D44-FF42-4395-92B7-9B6D22747E4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C216D37-54FB-49FF-A1BB-CB355A447D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07168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A2DCCA9-9C4D-480F-857F-6E5138DC3D6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7C5817F-F352-43DD-B143-60B4843A14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0826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B445D3-B8C9-4D6B-97E4-FCE4220979F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9D3DC12-7509-48E7-B8E2-B5F4CBFE3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737318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B56D4FB-75EC-4D24-8E7C-6B72D4A4B46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6DE8434-53A0-4D76-AF8A-7DA0DC5FCC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994228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8F7AAC7-45CA-4726-A220-634351E8DAF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81651EE-FDF3-43C1-A53D-C37C259D9C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19073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4795093-8A7A-4A23-88A4-C64D0C422FE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F2A03C5-E803-4A30-A45A-F1DE3A32F6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6170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59DA05-AB94-4AE5-81AC-18FD514542A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67BFCE2-B1D1-45EF-A1F1-656FC749CB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0643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00ED7-8C7D-4707-9CF8-FFBE5C1479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8C5D6-72EF-4825-AB34-F8A0F592C22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26FF2-BDD0-4068-B58B-059121A09C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7224C-D382-4473-8D42-C11272E5C37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E535F-642D-4B03-856D-9A4AE77BC8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6711F-E8EC-4E7D-A2FF-1ECFECD4169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AB865-D311-4571-A197-3E046F5E21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3B5E0-B299-474B-A88B-C586C58DA59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A4EA-1EDA-45A5-82F3-9AD6DF92DE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F975-9A70-4538-A542-D1BA3891DE2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5BE8C-BCC4-4DC4-8A75-D42FBE22E9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06716-A294-4DEE-BA8A-05C4F00B37A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294A3-5970-4562-A9DE-F70E399B1A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2375-9D3F-414D-9B00-3BC0E7434F8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DFED3-1A48-4143-8CC0-6D4B6E25D6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F0B64-E797-4EAC-8FF5-8B674E54F2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80446-5483-41DD-BCD9-C344F105D17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3061-523F-4A0E-8C34-3F560B8A0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E9077-32D9-4722-A599-ACF2229F109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9305F-6258-47D3-9D89-A048D2B4DC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00512-75A6-438F-AD4D-DEE3F533975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E14BA-03B2-440C-8EB6-7522D97A6A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834AE-10D0-4EFD-8A14-F43B0B7C044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F2718-325D-4C4B-87C4-DDD95CA818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932E4-C6FB-4C07-80D8-7BB80A5C16B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DF505-3786-4659-9476-CDA6C81F5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A8A20-E95B-4315-AFC5-2673EC6AF00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0CCB-9D04-458A-B44D-4BC09F0711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1B67-338B-4652-BA78-6089D409260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6EBF-FCC9-405F-9DBC-E59BA6C7EA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27F58-2E5D-4C00-85E1-59CB06E6108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733A-8A18-48F1-B4F8-96E35D3731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97B-AC49-48CB-8687-2E09ABC4FA5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2C5EA-7BCE-4E96-8714-F58F7B8C70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EAACC-C3A9-4E61-A12F-E71D084762E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00F11-1F9F-4E3F-B433-595A9792D4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1FBA-526F-4FC6-B5FB-BAE697CEA8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2F4AD-8D45-410E-80B0-49320E5BE2D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D763F-9275-4300-A430-F6D1D160AA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DBD1-1309-4618-A24D-4EDBF21D35A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1D988-304A-4EDE-892B-ABBEEA4686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4FDE-7FD7-45F0-BFD6-46DB723BE15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988E-5A27-404E-9B93-DC92E569C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A2244-EFAC-4042-8B0F-60F494770B9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2EE5-28D2-4C22-80FE-720ECA3FB2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FC8-A61D-4318-9331-A3FF4EAF77F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9913-8C65-464C-9F2B-8D73DEBA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DE791-48AC-4789-9BB3-DF188523D5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AE3F-F1C5-4481-8DEB-DAB31F4FE4B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70F63-B7F8-442A-87F8-32B2CEA0ED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8117E-0087-46FD-9F11-71B591D370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FB0E4-19C1-4ACE-A00F-FA2FF5748C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71AE3-C465-45FF-8BF0-014542C075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6B397-D4BB-4AB4-BF58-4CC8533AC1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CB53F-7F1D-4684-8110-1727B405F0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F440-68E8-4E15-8A6A-E86484216E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FC5FB-FC8F-45F5-90F2-B6813C7834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EF40E-A949-4FBF-98DC-19DA3E842B4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A3C59-2DFB-4870-9846-E758B9FF55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6CDB-C74A-4516-B133-7211F5BEFD5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D02E2-0942-4733-8A4D-27D7DBB317E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FC5F3-FDFD-4DE1-9F22-2B283505A7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7A90C-5A8C-4418-B55B-F92F3D82A8C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ECCC-75F7-486D-B961-944EA3E05D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AE71A-98A1-4F19-90CC-3FB2C27ED52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32240-C018-40E7-8B67-2F2FB9B74CD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AC046-F339-43A0-BD69-3CFC589F466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35487-1B84-4FFD-B39B-9125744B894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16D13-7733-40E7-9F0A-4F644A6EB8C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03FBA-3936-4DC1-95A6-D85BA66C60F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3C004-F70C-45C4-AC56-377D549F56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6937B-67CC-4C33-AC67-DEE9F35AFF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145ED-364C-49A7-8C28-C3A3694B52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7C64E-05F6-45E9-87DB-71A656DF92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FD7BE-AFD9-4D84-996D-84F990AAFA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80EE8-4097-4DA6-9FC3-573881C50B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47739-3BE6-4934-880B-E18ADA92F4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CA2E9-8489-4428-9A51-A049A4F4DA5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F3E7C-952A-4AB8-997E-99A03CE9E0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05BC7-9633-4A58-AC78-56E5DD9EE2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5EB63-F2B9-4676-B7C7-A6E8232884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ED7E-35A2-4D04-B929-0B8578D0A1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001D-06B8-416D-A5B0-A6303D7548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1D2-7BA5-4517-8F0E-CE454D2079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A44BC-FA45-4F72-BCA4-F576A81F5F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9376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2968-B728-47E1-9201-C384F46704C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C066-81F5-4F1F-A1B2-88B41BBE38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74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A8F1E-544F-4D68-A1CA-92498E4428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9DB8-4870-49EE-A341-0677EFA2FD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7A788-EDA2-4A42-B1F5-59F3FC431B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111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82378-9197-4616-81DC-2A7137AD07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22B5-50FF-45B9-B261-4EA2C23BD3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5385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CE6A-E7E5-49EF-8B49-E0CEC47ED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821D-2EBD-42C3-8077-DAD9B88B99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5917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8459-D6D3-4F39-A379-A754261C13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9E12C-8FFA-4252-9D32-95ACD270CB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641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0834-02F4-48BA-8DF3-FC5BD9215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E3B7-C715-4255-BFE3-FD1D1F8AC8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9579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755D5-5756-4E6C-9E43-3ADB13F6A7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09B1-05F1-42B7-8DCE-8C6C544F4E5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3801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4842-078D-4F07-8F7A-3FF2C7CB86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EEC1-D8D3-44EB-AC1F-4A94441AAE5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0365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DB34-640A-4131-91FF-518D4AC0EB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B61D-A861-462E-9FA9-E43F8CBA3A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2315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0C522-BBE0-43C0-81A3-059450C9FB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85A7-7EA1-4FE9-A843-B73CA35E8D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779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0A17-04E2-4F55-BBFD-13DE0AB640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073B8-B430-46D4-B936-53BE4F46AC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30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3E0EC-B58F-4A20-9689-6CFF0214BF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46DC-5E18-4BCF-8423-4322E68AF2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4314-C943-47D2-BDF7-B9B86EE121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9785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9823-91A3-4EFD-BCD1-DEED75C843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1B2E-91E7-4ADE-8686-5818B76154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7413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8979-FD12-4227-9F5C-BBD8AFEBC2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0E343-6DCF-4AC1-838E-748E6510D8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581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D5A-F6F2-4FB5-90C7-8F38BC1644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827C-4D03-4492-9F3A-BEAEE3F8B2A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3042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4D3A-2D05-46F5-B8FB-00D6FED690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1860-2BD8-42E5-B10C-517969B8B64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5023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E940-B23D-4B8C-8B40-4061F32C68C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2045-4E61-4A6B-A94E-105E0456F46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3440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EAFE-C251-4CEC-B2BF-0B8960B033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2A9B-D925-48EA-AB46-FC0090D700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731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3FA4F-BC7C-454C-A399-B8C966791F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9B4C-EC44-4327-852B-E03B164F12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4883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500E-3EEC-4447-A63C-11E6F64E8D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124F2-8C5C-47A5-9DC0-D347222D48D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243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E07B1-00F2-4525-969B-B26ACFB5E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1265-2E1A-4722-A689-B2B01D781C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35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2CE4137-060F-48A4-8765-15128184E4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37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72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709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29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253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8C58A7-9677-4001-9E3A-C8AAE1F83DF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10FAAD4-DABA-4BCD-AB1E-940DA2A1B1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5900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076E1-C712-455B-AC54-5AB26C7524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6206-7EC8-48C1-9D4D-3F713511666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199858B-E7D1-468F-A4C5-F7B79DA4A63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A97CE2E-F695-47D6-878F-5D85DF8A8B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D9403B-45E5-429D-A06F-19C67DB5E1D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73ADF1-0599-41EB-9EF6-8AAFE63A7B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A2DBC26-F744-4688-8CFF-DF8F399BDF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143FADC-965E-4E09-8337-5E736E9951C0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891677F-6C1C-4A72-902D-A6E495B045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49E435-6C09-44FF-9FAA-9EC66A22CA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DD2D81-87BC-4CA2-AB15-560984627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6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87E0F93-4C28-4BB4-B691-423E6E713E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1CE63EB-5FD2-477D-9C62-1EFB34C12C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00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attedrale fotocopi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45791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72063" y="4214813"/>
            <a:ext cx="392906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32 domenica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del tempo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ordinario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43504" y="2286000"/>
            <a:ext cx="40004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10 </a:t>
            </a: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novembre </a:t>
            </a: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2019</a:t>
            </a:r>
            <a:endParaRPr lang="it-IT" sz="48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0" y="0"/>
            <a:ext cx="38576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21405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57158" y="0"/>
            <a:ext cx="864399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Preghiamo. </a:t>
            </a:r>
          </a:p>
          <a:p>
            <a:r>
              <a:rPr lang="it-IT" sz="4000" dirty="0"/>
              <a:t>Ti ringraziamo dei tuoi doni, o Padre; la forza dello Spirito Santo, che ci hai comunicato in questi sacramenti, rimanga in noi e trasformi tutta la nostra vita. Per Cristo nostro Signore.	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Amen. 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282" y="142852"/>
            <a:ext cx="89297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Il Signore sia con voi.</a:t>
            </a:r>
          </a:p>
          <a:p>
            <a:r>
              <a:rPr lang="it-IT" sz="4000" b="1" dirty="0" smtClean="0"/>
              <a:t>E con il tuo spirito. </a:t>
            </a:r>
            <a:endParaRPr lang="it-IT" sz="4000" dirty="0" smtClean="0"/>
          </a:p>
          <a:p>
            <a:endParaRPr lang="it-IT" sz="4000" dirty="0" smtClean="0"/>
          </a:p>
          <a:p>
            <a:r>
              <a:rPr lang="it-IT" sz="4000" dirty="0" smtClean="0"/>
              <a:t>Vi benedica Dio onnipotente </a:t>
            </a:r>
          </a:p>
          <a:p>
            <a:r>
              <a:rPr lang="it-IT" sz="4000" dirty="0" smtClean="0"/>
              <a:t>Padre e Figlio e Spirito Santo.		</a:t>
            </a:r>
          </a:p>
          <a:p>
            <a:r>
              <a:rPr lang="it-IT" sz="4000" b="1" dirty="0" smtClean="0"/>
              <a:t>Amen. </a:t>
            </a:r>
            <a:endParaRPr lang="it-IT" sz="4000" dirty="0" smtClean="0"/>
          </a:p>
          <a:p>
            <a:endParaRPr lang="it-IT" sz="4000" dirty="0" smtClean="0"/>
          </a:p>
          <a:p>
            <a:r>
              <a:rPr lang="it-IT" sz="4000" dirty="0" smtClean="0"/>
              <a:t>Nel nome del Signore: andate in pace.</a:t>
            </a:r>
          </a:p>
          <a:p>
            <a:r>
              <a:rPr lang="it-IT" sz="4000" b="1" dirty="0" smtClean="0"/>
              <a:t>Rendiamo grazie a Dio. </a:t>
            </a:r>
            <a:endParaRPr lang="it-IT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http://it.unawe.org/static/archives/images/screen/bimbiron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67" y="0"/>
            <a:ext cx="9174667" cy="68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80186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Ciao a </a:t>
            </a:r>
            <a:r>
              <a:rPr lang="it-IT" sz="9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tutti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Buona Domenica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181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Resta accanto a me</a:t>
            </a:r>
          </a:p>
        </p:txBody>
      </p:sp>
    </p:spTree>
    <p:extLst>
      <p:ext uri="{BB962C8B-B14F-4D97-AF65-F5344CB8AC3E}">
        <p14:creationId xmlns:p14="http://schemas.microsoft.com/office/powerpoint/2010/main" xmlns="" val="139559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715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83416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818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96846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134797112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022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46417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125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19176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27320731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03203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330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7557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2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595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16739700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99674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Nel </a:t>
            </a:r>
            <a:r>
              <a:rPr lang="it-IT" sz="4000" dirty="0" smtClean="0">
                <a:latin typeface="Calibri" pitchFamily="34" charset="0"/>
              </a:rPr>
              <a:t>nome </a:t>
            </a:r>
            <a:r>
              <a:rPr lang="it-IT" sz="4000" dirty="0">
                <a:latin typeface="Calibri" pitchFamily="34" charset="0"/>
              </a:rPr>
              <a:t>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 algn="just">
              <a:spcAft>
                <a:spcPts val="0"/>
              </a:spcAft>
            </a:pPr>
            <a:r>
              <a:rPr lang="it-IT" sz="4000" dirty="0" smtClean="0">
                <a:latin typeface="Calibri" pitchFamily="34" charset="0"/>
              </a:rPr>
              <a:t>La grazia del Signore nostro Gesù Cristo, l’amore di Dio Padre e la comunione dello Spirito Santo 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800105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dirty="0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a voi fratelli che ho molto peccato in pensieri, </a:t>
            </a:r>
            <a:endParaRPr lang="it-IT" sz="4000" b="1" dirty="0" smtClean="0">
              <a:latin typeface="Eras Bold ITC" pitchFamily="34" charset="0"/>
              <a:cs typeface="Arial" charset="0"/>
            </a:endParaRPr>
          </a:p>
          <a:p>
            <a:r>
              <a:rPr lang="it-IT" sz="4000" b="1" dirty="0" smtClean="0">
                <a:latin typeface="Eras Bold ITC" pitchFamily="34" charset="0"/>
                <a:cs typeface="Arial" charset="0"/>
              </a:rPr>
              <a:t>parole</a:t>
            </a:r>
            <a:r>
              <a:rPr lang="it-IT" sz="4000" b="1" dirty="0">
                <a:latin typeface="Eras Bold ITC" pitchFamily="34" charset="0"/>
                <a:cs typeface="Arial" charset="0"/>
              </a:rPr>
              <a:t>, opere e omissioni.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 dirty="0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 dirty="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Dio, Padre buono,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che ci perdona sempre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quando siamo pentiti di vero cuore, abbia misericordia di noi,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perdoni i nostri peccati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e ci conduca alla vita eterna.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xmlns="" val="109137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282" y="0"/>
            <a:ext cx="89297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4000" b="1" dirty="0" smtClean="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 dirty="0" smtClean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0"/>
            <a:ext cx="88582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Signore, Figlio unigenito,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Gesù Cristo, Signore Dio,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Agnello di Dio, Figlio del Padre,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tu che togli i peccati del mondo,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abbi pietà di noi;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tu che togli i peccati del mondo,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accogli la nostra supplica;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tu che siedi alla destra del Padre,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Perché tu solo il Santo,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tu solo il Signore,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tu solo l'Altissimo,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Gesù Cristo,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con lo Spirito Santo: </a:t>
            </a:r>
          </a:p>
          <a:p>
            <a:pPr lvl="0" algn="just"/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nella gloria di Dio Padre. </a:t>
            </a:r>
            <a:endParaRPr lang="it-IT" sz="4000" b="1" smtClean="0">
              <a:solidFill>
                <a:prstClr val="black"/>
              </a:solidFill>
              <a:latin typeface="Eras Bold ITC" pitchFamily="34" charset="0"/>
            </a:endParaRPr>
          </a:p>
          <a:p>
            <a:pPr lvl="0" algn="just"/>
            <a:r>
              <a:rPr lang="it-IT" sz="4000" b="1" smtClean="0">
                <a:solidFill>
                  <a:prstClr val="black"/>
                </a:solidFill>
                <a:latin typeface="Eras Bold ITC" pitchFamily="34" charset="0"/>
              </a:rPr>
              <a:t>Amen</a:t>
            </a:r>
            <a:r>
              <a:rPr lang="it-IT" sz="4000" b="1" dirty="0" smtClean="0">
                <a:solidFill>
                  <a:prstClr val="black"/>
                </a:solidFill>
                <a:latin typeface="Eras Bold ITC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</a:p>
        </p:txBody>
      </p:sp>
    </p:spTree>
    <p:extLst>
      <p:ext uri="{BB962C8B-B14F-4D97-AF65-F5344CB8AC3E}">
        <p14:creationId xmlns:p14="http://schemas.microsoft.com/office/powerpoint/2010/main" xmlns="" val="403488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Preghiamo.        </a:t>
            </a:r>
            <a:r>
              <a:rPr lang="it-IT" sz="4000" dirty="0" smtClean="0"/>
              <a:t>O </a:t>
            </a:r>
            <a:r>
              <a:rPr lang="it-IT" sz="4000" dirty="0"/>
              <a:t>Dio, Padre della vita e autore della risurrezione, davanti a te anche i morti vivono; fa' che la parola del tuo Figlio seminata nei nostri cuori, germogli e fruttifichi in ogni opera buona, perché in vita e in morte siamo confermati nella speranza della gloria. Per il nostro Signore Gesù Cristo, tuo Figlio, che è Dio, e vive e regna con te, nell'unità dello Spirito Santo, per tutti i secoli dei secoli.		</a:t>
            </a:r>
            <a:r>
              <a:rPr lang="it-IT" sz="4000" b="1" dirty="0"/>
              <a:t>Amen. 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8915" name="Picture 8" descr="Tapezz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Dal secondo libro dei </a:t>
            </a:r>
            <a:r>
              <a:rPr kumimoji="0" lang="it-IT" sz="4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Maccabei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In quei giorni, ci fu il caso di sette fratelli presi insieme alla loro madre; il re cercò di costringerli, a forza di flagelli e nerbate, a cibarsi di carni suine proibite. Il primo di essi, facendosi interprete di tutti, disse al re: «Che cosa cerchi di indagare o sapere da noi? Siamo pronti a morire piuttosto che trasgredire le patrie leggi».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E il secondo, giunto all'ultimo respiro, disse: «Tu, o scellerato, ci elimini dalla vita presente, ma il re del mondo, dopo che saremo morti per le sue leggi, ci risusciterà a vita nuova ed eterna».</a:t>
            </a:r>
            <a:endParaRPr lang="it-IT" sz="4000" dirty="0">
              <a:latin typeface="+mn-lt"/>
            </a:endParaRPr>
          </a:p>
          <a:p>
            <a:pPr lvl="0" algn="just" eaLnBrk="0" hangingPunct="0"/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Dopo torturarono il terzo, che alla loro richiesta mise fuori prontamente la lingua e stese con coraggio le mani e disse dignitosamente</a:t>
            </a:r>
            <a:r>
              <a:rPr lang="it-IT" sz="4000" dirty="0" smtClean="0">
                <a:latin typeface="+mn-lt"/>
                <a:ea typeface="Times New Roman" pitchFamily="18" charset="0"/>
                <a:cs typeface="Times New Roman" pitchFamily="18" charset="0"/>
              </a:rPr>
              <a:t>:</a:t>
            </a:r>
            <a:endParaRPr lang="it-IT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58847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«Da Dio ho queste membra e, per le sue leggi, le disprezzo, ma da lui spero di riaverle di nuovo»; così lo stesso re e i suoi dignitari rimasero colpiti dalla, fierezza del giovinetto, che non teneva in nessun conto le torture</a:t>
            </a:r>
            <a:r>
              <a:rPr lang="it-IT" sz="4000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.</a:t>
            </a:r>
            <a:endParaRPr lang="it-IT" sz="40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Fatto morire anche questo, si misero a straziare il quarto con gli stessi tormenti. Ridotto in fin di vita, egli diceva: «È bello morire a causa degli uomini, per attendere da Dio l'adempimento delle speranze di essere da lui di nuovo risuscitati; ma per te la risurrezione non sarà per la vita».</a:t>
            </a:r>
            <a:endParaRPr lang="it-IT" sz="4000" dirty="0">
              <a:solidFill>
                <a:srgbClr val="000000"/>
              </a:solidFill>
              <a:latin typeface="Arial"/>
            </a:endParaRPr>
          </a:p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Parola di Dio.	</a:t>
            </a:r>
            <a:endParaRPr lang="it-IT" sz="4000" dirty="0" smtClean="0">
              <a:solidFill>
                <a:srgbClr val="000000"/>
              </a:solidFill>
              <a:latin typeface="Arial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/>
            <a:r>
              <a:rPr lang="it-IT" sz="4000" b="1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Rendiamo </a:t>
            </a:r>
            <a:r>
              <a:rPr lang="it-IT" sz="4000" b="1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grazie a </a:t>
            </a:r>
            <a:r>
              <a:rPr lang="it-IT" sz="4000" b="1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Dio.</a:t>
            </a:r>
          </a:p>
          <a:p>
            <a:pPr lvl="0" algn="just" eaLnBrk="0" hangingPunct="0"/>
            <a:endParaRPr lang="it-IT" sz="40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c052"/>
          <p:cNvPicPr>
            <a:picLocks noChangeAspect="1" noChangeArrowheads="1"/>
          </p:cNvPicPr>
          <p:nvPr/>
        </p:nvPicPr>
        <p:blipFill>
          <a:blip r:embed="rId2" cstate="print"/>
          <a:srcRect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85984" y="1643050"/>
            <a:ext cx="6572264" cy="1323439"/>
          </a:xfrm>
          <a:prstGeom prst="rect">
            <a:avLst/>
          </a:prstGeom>
          <a:solidFill>
            <a:srgbClr val="CCCC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 sazieremo, Signore,</a:t>
            </a:r>
          </a:p>
          <a:p>
            <a:r>
              <a:rPr lang="it-IT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contemplando il tuo volto.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4282" y="3143248"/>
            <a:ext cx="8664575" cy="3170099"/>
          </a:xfrm>
          <a:prstGeom prst="rect">
            <a:avLst/>
          </a:prstGeom>
          <a:solidFill>
            <a:srgbClr val="CCCCFF">
              <a:alpha val="5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Accogli, Signore, la causa del giusto, sii attento al mio grido. Porgi l'orecchio alla mia preghiera: sulle mie labbra non c'è inganno.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92138" y="188913"/>
            <a:ext cx="69088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5400" b="1" i="1" dirty="0">
                <a:solidFill>
                  <a:srgbClr val="0505A3"/>
                </a:solidFill>
                <a:latin typeface="Comic Sans MS" pitchFamily="66" charset="0"/>
              </a:rPr>
              <a:t>Salmo </a:t>
            </a:r>
            <a:r>
              <a:rPr lang="es-ES" sz="5400" b="1" i="1" dirty="0" smtClean="0">
                <a:solidFill>
                  <a:srgbClr val="0505A3"/>
                </a:solidFill>
                <a:latin typeface="Comic Sans MS" pitchFamily="66" charset="0"/>
              </a:rPr>
              <a:t>responsoriale</a:t>
            </a:r>
            <a:endParaRPr lang="it-IT" sz="5400" b="1" i="1" dirty="0">
              <a:solidFill>
                <a:srgbClr val="0505A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_036__1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512" y="332656"/>
            <a:ext cx="7826403" cy="3785652"/>
          </a:xfrm>
          <a:prstGeom prst="rect">
            <a:avLst/>
          </a:prstGeom>
          <a:solidFill>
            <a:srgbClr val="CCCCFF">
              <a:alpha val="5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latin typeface="Comic Sans MS" pitchFamily="66" charset="0"/>
              </a:rPr>
              <a:t>Sulle tue vie tieni saldi i miei passi e i miei piedi non vacilleranno. Io t'invoco, mio Dio: dammi risposta; porgi l'orecchio, ascolta la mia voce. </a:t>
            </a:r>
            <a:endParaRPr lang="it-IT" sz="4000" dirty="0"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11760" y="5229200"/>
            <a:ext cx="6572264" cy="1323439"/>
          </a:xfrm>
          <a:prstGeom prst="rect">
            <a:avLst/>
          </a:prstGeom>
          <a:solidFill>
            <a:srgbClr val="CCCC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 sazieremo, Signore,</a:t>
            </a:r>
          </a:p>
          <a:p>
            <a:r>
              <a:rPr lang="it-IT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contemplando il tuo volto.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ainbow reflec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83705" y="404664"/>
            <a:ext cx="8534400" cy="3170099"/>
          </a:xfrm>
          <a:prstGeom prst="rect">
            <a:avLst/>
          </a:prstGeom>
          <a:solidFill>
            <a:srgbClr val="CCCCFF">
              <a:alpha val="54902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solidFill>
                  <a:srgbClr val="0505A3"/>
                </a:solidFill>
                <a:latin typeface="Comic Sans MS" pitchFamily="66" charset="0"/>
              </a:rPr>
              <a:t>Proteggimi all'ombra delle tue ali; io per la giustizia contemplerò il tuo volto, al risveglio mi sazierò della tua presenza. </a:t>
            </a:r>
            <a:endParaRPr lang="it-IT" sz="4000" dirty="0">
              <a:solidFill>
                <a:srgbClr val="0505A3"/>
              </a:solidFill>
              <a:latin typeface="Comic Sans M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45841" y="4869160"/>
            <a:ext cx="6572264" cy="1323439"/>
          </a:xfrm>
          <a:prstGeom prst="rect">
            <a:avLst/>
          </a:prstGeom>
          <a:solidFill>
            <a:srgbClr val="CCCC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Ci sazieremo, Signore,</a:t>
            </a:r>
          </a:p>
          <a:p>
            <a:r>
              <a:rPr lang="it-IT" sz="40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contemplando il tuo volto.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esus8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500166" y="3714752"/>
            <a:ext cx="73580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b="1" dirty="0">
                <a:latin typeface="Rockwell Extra Bold" pitchFamily="18" charset="0"/>
              </a:rPr>
              <a:t>Io sono la risurrezione e la vita, dice il Signore; chi crede in me </a:t>
            </a:r>
            <a:endParaRPr lang="it-IT" sz="4000" b="1" dirty="0" smtClean="0">
              <a:latin typeface="Rockwell Extra Bold" pitchFamily="18" charset="0"/>
            </a:endParaRPr>
          </a:p>
          <a:p>
            <a:r>
              <a:rPr lang="it-IT" sz="4000" b="1" dirty="0" smtClean="0">
                <a:latin typeface="Rockwell Extra Bold" pitchFamily="18" charset="0"/>
              </a:rPr>
              <a:t>non </a:t>
            </a:r>
            <a:r>
              <a:rPr lang="it-IT" sz="4000" b="1" dirty="0">
                <a:latin typeface="Rockwell Extra Bold" pitchFamily="18" charset="0"/>
              </a:rPr>
              <a:t>morirà in eterno.</a:t>
            </a:r>
            <a:endParaRPr lang="it-IT" sz="4000" dirty="0">
              <a:latin typeface="Rockwell Extra Bold" pitchFamily="18" charset="0"/>
            </a:endParaRP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08871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314700"/>
            <a:ext cx="4429124" cy="354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57864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 smtClean="0">
                <a:solidFill>
                  <a:prstClr val="black"/>
                </a:solidFill>
                <a:latin typeface="Calibri"/>
              </a:rPr>
              <a:t>Il Signore sia con voi.</a:t>
            </a:r>
          </a:p>
          <a:p>
            <a:pPr lvl="0"/>
            <a:r>
              <a:rPr lang="it-IT" sz="4000" b="1" dirty="0" smtClean="0">
                <a:solidFill>
                  <a:prstClr val="black"/>
                </a:solidFill>
                <a:latin typeface="Calibri"/>
              </a:rPr>
              <a:t>E con il tuo spirito.</a:t>
            </a:r>
          </a:p>
          <a:p>
            <a:pPr lvl="0"/>
            <a:endParaRPr lang="it-IT" sz="4000" b="1" dirty="0" smtClean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it-IT" sz="4000" dirty="0" smtClean="0">
                <a:solidFill>
                  <a:prstClr val="black"/>
                </a:solidFill>
                <a:latin typeface="Calibri"/>
              </a:rPr>
              <a:t>Dal Vangelo secondo Luca.</a:t>
            </a:r>
          </a:p>
          <a:p>
            <a:pPr lvl="0"/>
            <a:r>
              <a:rPr lang="it-IT" sz="4000" b="1" dirty="0" smtClean="0">
                <a:solidFill>
                  <a:prstClr val="black"/>
                </a:solidFill>
                <a:latin typeface="Calibri"/>
              </a:rPr>
              <a:t>Gloria a te, o Signore. 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0"/>
            <a:ext cx="90011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quel tempo, si avvicinarono alcuni sadducei, i quali negano che vi sia la risurrezione, e posero a Gesù questa domanda: «Maestro, Mosè ci ha prescritto: Se a qualcuno i muore un fratello che ha moglie, ma senza figli, suo fratello si prenda la vedova e dia una discendenza al proprio fratello.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0"/>
            <a:ext cx="90011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ea typeface="Times New Roman" pitchFamily="18" charset="0"/>
                <a:cs typeface="Times New Roman" pitchFamily="18" charset="0"/>
              </a:rPr>
              <a:t>C'erano dunque sette fratelli: il primo, dopo aver preso moglie, morì senza figli. Allora la prese il secondo e poi il terzo e così tutti e sette; e morirono tutti senza lasciare figli.</a:t>
            </a:r>
            <a:endParaRPr lang="it-IT" sz="4000" dirty="0"/>
          </a:p>
          <a:p>
            <a:pPr lvl="0" algn="just" eaLnBrk="0" hangingPunct="0"/>
            <a:r>
              <a:rPr lang="it-IT" sz="4000" dirty="0">
                <a:ea typeface="Times New Roman" pitchFamily="18" charset="0"/>
                <a:cs typeface="Times New Roman" pitchFamily="18" charset="0"/>
              </a:rPr>
              <a:t>Da ultimo anche la donna morì. Questa donna dunque, nella risurrezione, di chi sarà moglie? Poiché tutti e sette l'hanno avuta in moglie</a:t>
            </a:r>
            <a:r>
              <a:rPr lang="it-IT" sz="4000" dirty="0" smtClean="0">
                <a:ea typeface="Times New Roman" pitchFamily="18" charset="0"/>
                <a:cs typeface="Times New Roman" pitchFamily="18" charset="0"/>
              </a:rPr>
              <a:t>».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243513"/>
            <a:ext cx="8572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Gesù rispose: «I figli di questo mondo prendono moglie e prendono marito; ma quelli che sono giudicati degni dell'altro mondo e della risurrezione dai morti, non prendono moglie né marito; e nemmeno possono più morire, perché sono uguali agli angeli e, essendo figli della risurrezione, sono figli di Dio. </a:t>
            </a:r>
            <a:endParaRPr lang="it-IT" sz="4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714356"/>
            <a:ext cx="87154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Che poi i morti risorgono, lo ha indicato anche Mosè a proposito del roveto, quando chiama il Signore: Dio di Abramo, Dio di Isacco e Dio di Giacobbe. Dio non è Dio dei morti, ma dei vivi; perché tutti vivono per lui».</a:t>
            </a:r>
            <a:endParaRPr lang="it-IT" sz="4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6323" name="WordArt 6"/>
          <p:cNvSpPr>
            <a:spLocks noChangeArrowheads="1" noChangeShapeType="1" noTextEdit="1"/>
          </p:cNvSpPr>
          <p:nvPr/>
        </p:nvSpPr>
        <p:spPr bwMode="auto">
          <a:xfrm>
            <a:off x="5429256" y="21429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5" name="Picture 2" descr="http://www.qumran2.net/disegni/archivio/1078.gif"/>
          <p:cNvPicPr>
            <a:picLocks noChangeAspect="1" noChangeArrowheads="1"/>
          </p:cNvPicPr>
          <p:nvPr/>
        </p:nvPicPr>
        <p:blipFill>
          <a:blip r:embed="rId2" cstate="print"/>
          <a:srcRect t="17568"/>
          <a:stretch>
            <a:fillRect/>
          </a:stretch>
        </p:blipFill>
        <p:spPr bwMode="auto">
          <a:xfrm>
            <a:off x="0" y="0"/>
            <a:ext cx="66752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Pilato, morì e fu sepolto. Il terzo giorno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risuscitato, secondo le Scritture,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è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salito al cielo, siede alla destra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del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Padre. E di nuovo verrà, nella gloria, per giudicare i vivi e i morti,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suo regno non avrà fine.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che è Signore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dà la vita, e procede dal Padre e dal Figlio. Con il Padre e il Figlio è adorato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glorificato, e ha parlato per mezzo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it-IT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/>
          </a:fgClr>
          <a:bgClr>
            <a:schemeClr val="folHlink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 </a:t>
            </a:r>
          </a:p>
          <a:p>
            <a:pPr algn="ctr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questa offerta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79565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/>
          <a:srcRect b="55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857356" y="2928934"/>
            <a:ext cx="7000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Nebbia e freddo,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giorni lunghi e amari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mentre il seme muore. 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1063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857356" y="1643050"/>
            <a:ext cx="7286644" cy="1938992"/>
          </a:xfrm>
          <a:prstGeom prst="rect">
            <a:avLst/>
          </a:prstGeom>
          <a:solidFill>
            <a:srgbClr val="FFFFCC">
              <a:alpha val="54118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Poi il prodigio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antico e sempre nuovo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del primo filo d'erba. 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000232" y="0"/>
            <a:ext cx="7143768" cy="1938992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E nel vento dell'estate ondeggiano le spighe; avremo ancora pane.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0"/>
            <a:ext cx="6357982" cy="4401205"/>
          </a:xfrm>
          <a:prstGeom prst="rect">
            <a:avLst/>
          </a:prstGeom>
          <a:solidFill>
            <a:srgbClr val="FFFFCC">
              <a:alpha val="47843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Benedici, o Signore,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questa offerta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portiamo a te.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Facci uno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come il pane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anche oggi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hai dato a noi.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locanda_montisi_vitigno_vino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18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42910" y="0"/>
            <a:ext cx="8501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Nei filari dopo il lungo inverno fremono le viti. 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La rugiada avvolge nel silenzio i primi tralci verdi.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ICT00081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3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00166" y="0"/>
            <a:ext cx="7643834" cy="1938992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txBody>
          <a:bodyPr wrap="square">
            <a:spAutoFit/>
          </a:bodyPr>
          <a:lstStyle/>
          <a:p>
            <a:pPr marL="71438" lvl="0" indent="-71438" algn="just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Poi i colori dell'autunno coi grappoli maturi;</a:t>
            </a:r>
          </a:p>
          <a:p>
            <a:pPr marL="71438" lvl="0" indent="-71438" algn="just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avremo ancora vino.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0"/>
            <a:ext cx="6357982" cy="4401205"/>
          </a:xfrm>
          <a:prstGeom prst="rect">
            <a:avLst/>
          </a:prstGeom>
          <a:solidFill>
            <a:srgbClr val="FFFFCC">
              <a:alpha val="47843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Benedici, o Signore,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questa offerta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portiamo a te.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Facci uno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come il pane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anche oggi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hai dato a noi.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 eaLnBrk="0" hangingPunct="0"/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 eaLnBrk="0" hangingPunct="0"/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/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 eaLnBrk="0" hangingPunct="0"/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 eaLnBrk="0" hangingPunct="0"/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/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 eaLnBrk="0" hangingPunct="0"/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01750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668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 descr="30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165098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Immagine 4" descr="Immagine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1722924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528480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Fede\Desktop\SANTO SPIR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1869379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879070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Immagine 3" descr="Immagine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xmlns="" val="3809614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184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xmlns="" val="425174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655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51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319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99406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44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9396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798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256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2902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0872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310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4240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58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sz="1800" dirty="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2628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92074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7308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8138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1058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7816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5123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5342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9957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00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36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20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30097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44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5648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4016850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0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13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18" charset="0"/>
                <a:cs typeface="Arial" charset="0"/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688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126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370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221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99844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360119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xmlns="" val="3671327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123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xmlns="" val="1706554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732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1058774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2053848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1083420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112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961013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1425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2183</Words>
  <Application>Microsoft Office PowerPoint</Application>
  <PresentationFormat>Presentazione su schermo (4:3)</PresentationFormat>
  <Paragraphs>360</Paragraphs>
  <Slides>112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14</vt:i4>
      </vt:variant>
      <vt:variant>
        <vt:lpstr>Titoli diapositive</vt:lpstr>
      </vt:variant>
      <vt:variant>
        <vt:i4>112</vt:i4>
      </vt:variant>
    </vt:vector>
  </HeadingPairs>
  <TitlesOfParts>
    <vt:vector size="126" baseType="lpstr">
      <vt:lpstr>Struttura predefinita</vt:lpstr>
      <vt:lpstr>Tema di Office</vt:lpstr>
      <vt:lpstr>1_Struttura predefinita</vt:lpstr>
      <vt:lpstr>2_Tema di Office</vt:lpstr>
      <vt:lpstr>2_En blanco</vt:lpstr>
      <vt:lpstr>2_Struttura predefinita</vt:lpstr>
      <vt:lpstr>En blanco</vt:lpstr>
      <vt:lpstr>5_Tema di Office</vt:lpstr>
      <vt:lpstr>10_Tema di Office</vt:lpstr>
      <vt:lpstr>3_Tema di Office</vt:lpstr>
      <vt:lpstr>15_Tema di Office</vt:lpstr>
      <vt:lpstr>4_Tema di Office</vt:lpstr>
      <vt:lpstr>18_Tema di Office</vt:lpstr>
      <vt:lpstr>6_Tema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Ramon</dc:creator>
  <cp:lastModifiedBy>Oreste</cp:lastModifiedBy>
  <cp:revision>32</cp:revision>
  <dcterms:created xsi:type="dcterms:W3CDTF">2004-10-28T14:58:44Z</dcterms:created>
  <dcterms:modified xsi:type="dcterms:W3CDTF">2019-10-18T03:40:43Z</dcterms:modified>
</cp:coreProperties>
</file>